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3"/>
  </p:normalViewPr>
  <p:slideViewPr>
    <p:cSldViewPr snapToGrid="0" snapToObjects="1">
      <p:cViewPr varScale="1">
        <p:scale>
          <a:sx n="104" d="100"/>
          <a:sy n="104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D9F889-6A63-1F43-ABF0-54A660367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E74FA7-7AA9-4244-90C7-C572C5D6C5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B7110D-2E1E-6549-AA36-D3F5FDF57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656DF6-7F8F-5A4E-B507-2650CFF91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23907D-910F-B348-BCC6-AE8053CC6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2909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9946F8-1276-044A-BBCE-76F74488D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2E1A4E-341A-9545-A8E5-7522D5B6EE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7C4FFB-FD7D-1C43-862A-784447AE6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D57683-8E1C-9F4B-BBFC-9E54B5465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F2A072-08FA-C444-8E7F-BF9A9B0B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2290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5DB0898-876B-DF41-9389-65016710CD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096B405-8E3E-724C-A0FE-9174B60CC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3981D4-F57D-C34F-80CA-50F00E463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9161C6-E894-5241-B333-1C73BB843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9A8F6D-9808-9446-95A4-9B1A2E7C3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0598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26D53A-8406-0D4E-8B8C-504CDC062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D4A3D8-B5CE-A24B-A666-40CF51717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34BDC1-C3DC-B74D-BE13-6785D1FC4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A7C644-2BF0-DE4E-8617-202A12ED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61E56F-83F5-134C-B7F6-943016006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7561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60A562-2694-FB44-87D9-F2B26D927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0893D5-A426-9947-8ADA-6CDC6441E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70872A-55DF-FE48-9D7A-4B30AEF79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AEA4AA-24E1-B545-8C29-515380D1E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E9BE4D-E033-7147-8FC7-36E10DFDC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782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198F22-029E-E745-9929-870555855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934EBD-B438-B44F-8B1C-69DFA4139D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1CF22C-65AC-604F-B6D6-0F523DC1A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33A86F-4F7D-0F43-B7D7-83EAFA9EB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D96CDD-1215-DA4E-AA7D-B5E5B5959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916BE5-25F9-F94B-9428-85E88ABE6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7681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8E01B5-E309-CC43-9F59-2D10E723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30CBFF-A2DC-F44C-8C6B-01CD0125E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F8FBB66-AAA8-8546-9F49-0B88321B31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78D5B8D-AA10-D447-9C5A-814E0A96A1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7ABE721-2161-C043-8EFF-765896F8A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81A81E-70BF-CF44-A243-2C15F23DA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CC09EEA-3A0B-DB4C-B60A-7DE938726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65325F6-BB5E-B44A-AB95-067EC1C2C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531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76D278-74BF-164A-86BC-1C4566A98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9292227-B0EB-D749-BDF1-262F99F5E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72AA0A4-C234-934E-80F7-AAD58D10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DD0093-01A9-F74E-9828-3D38AE4E5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6911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5CF3470-70DC-5D49-BE03-D18ACB6DF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68B963-2406-424E-932F-1AA61821E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4B7FD8-2E31-DC46-A0EB-7B301FED9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0143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197650-A722-A84B-8998-B7676C3BF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A1EB46-FE1B-594D-90E4-D4500537F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B411AB-504B-1740-87E0-1D9E974CEB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F0F536-CE70-5A4F-BD27-B2BAE65A9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AFA268-B69C-AE49-AD46-3ADEB6833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52F4C5-9594-EC49-AE7E-9E3433CA5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7929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C67887-0DD7-D042-B50D-27C1924DD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DA5FB58-8981-154A-824E-EE097D057F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E9D3F5C-61DE-4D4A-B8F8-B5CFC9C76C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EB3127-A080-4445-A3B5-102E6A3BA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9E23878-43D7-5541-BFAF-B02852DDC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C8C652-0FAF-4145-9FFE-8A8961F54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2065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90F49B5-D13D-9A4A-B0F9-D880BB0E9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CBC8DC-847F-1A48-B765-26BF602D4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5EEC64-4951-3340-9C2D-FA76346E4B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89005-64A9-0845-930C-18659CAAD1D6}" type="datetimeFigureOut">
              <a:rPr kumimoji="1" lang="zh-CN" altLang="en-US" smtClean="0"/>
              <a:t>2021/8/17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9DC7DD-113A-BA4B-B386-63F037259B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E23D77-A732-9147-B3AA-0C47252473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048C1-08EA-6347-87EA-067F1C6C63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9690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68E3AF-1C9C-FA4E-9475-C0F164E17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39386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FC98DE1-DC55-3645-A5FD-61485219C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150" y="3546020"/>
            <a:ext cx="8013700" cy="24003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8AF2D5B-F76C-EE47-90C7-F2BBA65A193F}"/>
              </a:ext>
            </a:extLst>
          </p:cNvPr>
          <p:cNvSpPr txBox="1"/>
          <p:nvPr/>
        </p:nvSpPr>
        <p:spPr>
          <a:xfrm>
            <a:off x="2921092" y="5946320"/>
            <a:ext cx="6349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/>
              <a:t>Decoupled Spatial-Temporal Transformer for Video Inpainting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6D069BA-EEE4-1641-9CC9-8FE81FD4B549}"/>
              </a:ext>
            </a:extLst>
          </p:cNvPr>
          <p:cNvSpPr/>
          <p:nvPr/>
        </p:nvSpPr>
        <p:spPr>
          <a:xfrm>
            <a:off x="2422070" y="2371097"/>
            <a:ext cx="73478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effectLst/>
                <a:latin typeface="Helvetica" pitchFamily="2" charset="0"/>
              </a:rPr>
              <a:t>Progressive Temporal Feature Alignment Network for Video Inpainting</a:t>
            </a:r>
          </a:p>
        </p:txBody>
      </p:sp>
    </p:spTree>
    <p:extLst>
      <p:ext uri="{BB962C8B-B14F-4D97-AF65-F5344CB8AC3E}">
        <p14:creationId xmlns:p14="http://schemas.microsoft.com/office/powerpoint/2010/main" val="1766248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FE60A16F-C3D8-A944-A410-D60100A86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953444"/>
              </p:ext>
            </p:extLst>
          </p:nvPr>
        </p:nvGraphicFramePr>
        <p:xfrm>
          <a:off x="2032000" y="719666"/>
          <a:ext cx="8128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5543156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0892318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8391446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13796552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3268939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PSNR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SSIM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VFID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LPIPS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617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Image </a:t>
                      </a:r>
                      <a:r>
                        <a:rPr lang="en-US" altLang="zh-CN" dirty="0" err="1"/>
                        <a:t>Inpaint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23.34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0.059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994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Huang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28.04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0.858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526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Onion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30.19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137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Copy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28.37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0.851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913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STTN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29.05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671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FGVC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29.68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0.0564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402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InterVI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29.90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0.944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/>
                        <a:t>0.0414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4240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CAP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28.04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0.1041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6921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5671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C1E227E-84C6-2C44-BA32-7D6FD8484325}"/>
              </a:ext>
            </a:extLst>
          </p:cNvPr>
          <p:cNvSpPr txBox="1"/>
          <p:nvPr/>
        </p:nvSpPr>
        <p:spPr>
          <a:xfrm>
            <a:off x="653143" y="664029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Failure cases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607CB74-F8B1-3B44-A2EE-BBDAFE894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7849"/>
            <a:ext cx="12192000" cy="551015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D419999-8D90-F643-8E3D-4D75FE5FBD5F}"/>
              </a:ext>
            </a:extLst>
          </p:cNvPr>
          <p:cNvSpPr txBox="1"/>
          <p:nvPr/>
        </p:nvSpPr>
        <p:spPr>
          <a:xfrm>
            <a:off x="2797629" y="925286"/>
            <a:ext cx="4616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朦版的时候，还有就是</a:t>
            </a:r>
            <a:r>
              <a:rPr kumimoji="1" lang="en-US" altLang="zh-CN" dirty="0"/>
              <a:t>complete occluded</a:t>
            </a:r>
            <a:r>
              <a:rPr kumimoji="1" lang="zh-CN" altLang="en-US" dirty="0"/>
              <a:t>的</a:t>
            </a:r>
          </a:p>
        </p:txBody>
      </p:sp>
    </p:spTree>
    <p:extLst>
      <p:ext uri="{BB962C8B-B14F-4D97-AF65-F5344CB8AC3E}">
        <p14:creationId xmlns:p14="http://schemas.microsoft.com/office/powerpoint/2010/main" val="1698034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8EE988B-D03D-4A42-8906-7A5EA9C7AEDD}"/>
              </a:ext>
            </a:extLst>
          </p:cNvPr>
          <p:cNvSpPr/>
          <p:nvPr/>
        </p:nvSpPr>
        <p:spPr>
          <a:xfrm>
            <a:off x="560119" y="348734"/>
            <a:ext cx="5955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如果测试视频与训练数据有很大差异，它仍然可能会失败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12213EB-622D-9146-96CA-67300A8B13C2}"/>
              </a:ext>
            </a:extLst>
          </p:cNvPr>
          <p:cNvSpPr/>
          <p:nvPr/>
        </p:nvSpPr>
        <p:spPr>
          <a:xfrm>
            <a:off x="560118" y="718066"/>
            <a:ext cx="10575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Furthermore, inferring temporal coherence relies on 3DCNN so that large motion cannot be easily captured due to the limitation of the size of receptive field.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90F8296-8B6C-694E-937A-956622D6E1C6}"/>
              </a:ext>
            </a:extLst>
          </p:cNvPr>
          <p:cNvSpPr/>
          <p:nvPr/>
        </p:nvSpPr>
        <p:spPr>
          <a:xfrm>
            <a:off x="560118" y="2373477"/>
            <a:ext cx="8191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networks for optical flow inference still could not capture object motions in detail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281C159-2893-0F4F-AA90-CB4E3C03A14C}"/>
              </a:ext>
            </a:extLst>
          </p:cNvPr>
          <p:cNvSpPr/>
          <p:nvPr/>
        </p:nvSpPr>
        <p:spPr>
          <a:xfrm>
            <a:off x="560118" y="2742809"/>
            <a:ext cx="101731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B050"/>
                </a:solidFill>
              </a:rPr>
              <a:t>A possible solution is to design a temporal attention and warping network that could replace the optical flow warping.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0FA0848-9E92-E847-915B-F8C43FECABA9}"/>
              </a:ext>
            </a:extLst>
          </p:cNvPr>
          <p:cNvSpPr/>
          <p:nvPr/>
        </p:nvSpPr>
        <p:spPr>
          <a:xfrm>
            <a:off x="560117" y="4113742"/>
            <a:ext cx="10575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与 DIP [40] 和许多其他基于反向传播的视觉合成系统的情况一样，处理时间长是我们方法的主要限制</a:t>
            </a:r>
            <a:endParaRPr lang="en-US" altLang="zh-CN" dirty="0"/>
          </a:p>
          <a:p>
            <a:r>
              <a:rPr lang="en" altLang="zh-CN" dirty="0"/>
              <a:t>It often takes </a:t>
            </a:r>
            <a:r>
              <a:rPr lang="en" altLang="zh-CN" dirty="0">
                <a:solidFill>
                  <a:srgbClr val="FF0000"/>
                </a:solidFill>
              </a:rPr>
              <a:t>hours</a:t>
            </a:r>
            <a:r>
              <a:rPr lang="en" altLang="zh-CN" dirty="0"/>
              <a:t> to train an individual model for each input video.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93CA2D-7AA0-044D-8FAD-A7A50AEE9AF3}"/>
              </a:ext>
            </a:extLst>
          </p:cNvPr>
          <p:cNvSpPr/>
          <p:nvPr/>
        </p:nvSpPr>
        <p:spPr>
          <a:xfrm>
            <a:off x="560116" y="5348292"/>
            <a:ext cx="94612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/>
              <a:t>complete occluded. </a:t>
            </a:r>
            <a:r>
              <a:rPr lang="zh-CN" altLang="en-US" dirty="0"/>
              <a:t>hole is large and has little motion relative to the background.</a:t>
            </a:r>
          </a:p>
        </p:txBody>
      </p:sp>
    </p:spTree>
    <p:extLst>
      <p:ext uri="{BB962C8B-B14F-4D97-AF65-F5344CB8AC3E}">
        <p14:creationId xmlns:p14="http://schemas.microsoft.com/office/powerpoint/2010/main" val="2682337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8B5D5C9-E699-AE47-9F7F-EA45247745E3}"/>
              </a:ext>
            </a:extLst>
          </p:cNvPr>
          <p:cNvSpPr/>
          <p:nvPr/>
        </p:nvSpPr>
        <p:spPr>
          <a:xfrm>
            <a:off x="749643" y="720981"/>
            <a:ext cx="98771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/>
              <a:t>It remains an open question that, in the context of internal learning, what network structure can best serve as a </a:t>
            </a:r>
            <a:r>
              <a:rPr lang="en" altLang="zh-CN" dirty="0">
                <a:solidFill>
                  <a:srgbClr val="92D050"/>
                </a:solidFill>
              </a:rPr>
              <a:t>prior</a:t>
            </a:r>
            <a:r>
              <a:rPr lang="en" altLang="zh-CN" dirty="0"/>
              <a:t> to represent video sequence data.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4F8CD6B-AF0A-5143-AE72-ED8835B4A857}"/>
              </a:ext>
            </a:extLst>
          </p:cNvPr>
          <p:cNvSpPr/>
          <p:nvPr/>
        </p:nvSpPr>
        <p:spPr>
          <a:xfrm>
            <a:off x="749642" y="1845446"/>
            <a:ext cx="102602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我们计划研究具有显式网络内时间建模的更高级架构，例如 Vid2Vid [42] 中的循环网络和序列建模。</a:t>
            </a:r>
            <a:endParaRPr lang="en-US" altLang="zh-CN" dirty="0"/>
          </a:p>
          <a:p>
            <a:r>
              <a:rPr lang="en" altLang="zh-CN" dirty="0"/>
              <a:t>explicit in-network temporal modeling, such as recurrent networks and sequence modeling in Vid2Vid [42].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4166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E2AE92-55B6-CD46-94ED-231B7894E4F0}"/>
              </a:ext>
            </a:extLst>
          </p:cNvPr>
          <p:cNvSpPr/>
          <p:nvPr/>
        </p:nvSpPr>
        <p:spPr>
          <a:xfrm>
            <a:off x="403653" y="574237"/>
            <a:ext cx="1022315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effectLst/>
                <a:latin typeface="Helvetica" pitchFamily="2" charset="0"/>
              </a:rPr>
              <a:t>FGVC suffers from structure misalignment in all three cases (e.g. the boxing fence is misaligned, the man’s legs are incorrectly </a:t>
            </a:r>
            <a:r>
              <a:rPr lang="en" altLang="zh-CN" dirty="0" err="1">
                <a:effectLst/>
                <a:latin typeface="Helvetica" pitchFamily="2" charset="0"/>
              </a:rPr>
              <a:t>inpainted</a:t>
            </a:r>
            <a:r>
              <a:rPr lang="en" altLang="zh-CN" dirty="0">
                <a:effectLst/>
                <a:latin typeface="Helvetica" pitchFamily="2" charset="0"/>
              </a:rPr>
              <a:t>, and the wall around the stroller also suffers from incorrect structure). Although STTN can </a:t>
            </a:r>
            <a:r>
              <a:rPr lang="en" altLang="zh-CN" dirty="0" err="1">
                <a:effectLst/>
                <a:latin typeface="Helvetica" pitchFamily="2" charset="0"/>
              </a:rPr>
              <a:t>inpaint</a:t>
            </a:r>
            <a:r>
              <a:rPr lang="en" altLang="zh-CN" dirty="0">
                <a:effectLst/>
                <a:latin typeface="Helvetica" pitchFamily="2" charset="0"/>
              </a:rPr>
              <a:t> plausible content, it tends to generate blurry results in most cases. Lastly, FFVI generates artifacts in some cases (e.g. yellow color around boxing fence, white blob on jeans).</a:t>
            </a:r>
          </a:p>
        </p:txBody>
      </p:sp>
    </p:spTree>
    <p:extLst>
      <p:ext uri="{BB962C8B-B14F-4D97-AF65-F5344CB8AC3E}">
        <p14:creationId xmlns:p14="http://schemas.microsoft.com/office/powerpoint/2010/main" val="4265582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351</Words>
  <Application>Microsoft Macintosh PowerPoint</Application>
  <PresentationFormat>宽屏</PresentationFormat>
  <Paragraphs>49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Arial</vt:lpstr>
      <vt:lpstr>Helvetica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27</cp:revision>
  <dcterms:created xsi:type="dcterms:W3CDTF">2021-08-17T06:05:16Z</dcterms:created>
  <dcterms:modified xsi:type="dcterms:W3CDTF">2021-08-17T07:10:57Z</dcterms:modified>
</cp:coreProperties>
</file>

<file path=docProps/thumbnail.jpeg>
</file>